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41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EC1F83-BE0D-4BC3-887E-DAF5BEBACE56}"/>
              </a:ext>
            </a:extLst>
          </p:cNvPr>
          <p:cNvCxnSpPr/>
          <p:nvPr/>
        </p:nvCxnSpPr>
        <p:spPr>
          <a:xfrm flipV="1">
            <a:off x="9125147" y="3761295"/>
            <a:ext cx="0" cy="11029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FD7AC6F5-06C6-4FAD-879C-449ECC54B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4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86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Abanoub Emad Hanna Kamel 2002075</cp:lastModifiedBy>
  <cp:revision>2</cp:revision>
  <dcterms:created xsi:type="dcterms:W3CDTF">2013-01-27T09:14:16Z</dcterms:created>
  <dcterms:modified xsi:type="dcterms:W3CDTF">2025-06-24T23:55:24Z</dcterms:modified>
  <cp:category/>
</cp:coreProperties>
</file>